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4" r:id="rId4"/>
    <p:sldId id="268" r:id="rId5"/>
    <p:sldId id="266" r:id="rId6"/>
    <p:sldId id="267" r:id="rId7"/>
    <p:sldId id="269" r:id="rId8"/>
    <p:sldId id="263" r:id="rId9"/>
    <p:sldId id="264" r:id="rId10"/>
    <p:sldId id="265" r:id="rId11"/>
    <p:sldId id="257" r:id="rId12"/>
    <p:sldId id="258" r:id="rId13"/>
    <p:sldId id="270" r:id="rId14"/>
    <p:sldId id="271" r:id="rId15"/>
    <p:sldId id="272" r:id="rId16"/>
    <p:sldId id="273" r:id="rId17"/>
    <p:sldId id="259" r:id="rId18"/>
    <p:sldId id="260" r:id="rId19"/>
    <p:sldId id="261" r:id="rId20"/>
    <p:sldId id="262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96752"/>
            <a:ext cx="7423793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754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https://slideplayer.com/slide/9471527/29/images/15/A+%2F+AN+%2F+SOME+%2F+ANY+Type+of+sentence+Countable+Uncountable+%2B+We+ne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4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774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https://1.bp.blogspot.com/-aHfZL5H5dQ4/WpkJmYlo5oI/AAAAAAAACYM/bsLESXw8QnEV8m7rMbB5SYxZPWXnfMajACLcBGAs/s1600/something.anything.nothing-1024x60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9651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Учитель\Desktop\исчисл_неисчис\Using-A-little-Little-A-few-Few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8" y="-20554"/>
            <a:ext cx="91300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093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Учитель\Desktop\исчисл_неисчис\much-many-a_lot__of-little-few-1024x44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087" y="548680"/>
            <a:ext cx="9360758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626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8" name="Picture 4" descr="C:\Users\Учитель\Desktop\исчисл_неисчис\quantifiers_b1-1024x85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623888"/>
            <a:ext cx="9753600" cy="8105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081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Учитель\Desktop\исчисл_неисчис\slide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722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0"/>
            <a:ext cx="4968552" cy="6840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763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2"/>
            <a:ext cx="4680520" cy="6803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6360" y="1052736"/>
            <a:ext cx="3921565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168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0975"/>
            <a:ext cx="5537009" cy="6488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598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511104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461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2694"/>
            <a:ext cx="7491031" cy="6840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049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8640"/>
            <a:ext cx="8768611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440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36001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7" y="2924944"/>
            <a:ext cx="6620897" cy="3933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406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8" y="9696"/>
            <a:ext cx="4693151" cy="3995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713" y="2974642"/>
            <a:ext cx="473836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338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8892480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102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696"/>
            <a:ext cx="5256584" cy="6556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187" y="4852244"/>
            <a:ext cx="4684584" cy="2005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3658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7920880" cy="6493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121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5" y="260951"/>
            <a:ext cx="8685791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0575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6631"/>
            <a:ext cx="6120680" cy="6758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873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0</Words>
  <Application>Microsoft Office PowerPoint</Application>
  <PresentationFormat>Экран (4:3)</PresentationFormat>
  <Paragraphs>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Учитель</dc:creator>
  <cp:lastModifiedBy>Учитель</cp:lastModifiedBy>
  <cp:revision>8</cp:revision>
  <dcterms:created xsi:type="dcterms:W3CDTF">2019-05-10T08:07:59Z</dcterms:created>
  <dcterms:modified xsi:type="dcterms:W3CDTF">2020-04-15T11:31:47Z</dcterms:modified>
</cp:coreProperties>
</file>